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8" r:id="rId2"/>
    <p:sldId id="267" r:id="rId3"/>
    <p:sldId id="269" r:id="rId4"/>
    <p:sldId id="270" r:id="rId5"/>
    <p:sldId id="27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2548"/>
    <a:srgbClr val="00BDE3"/>
    <a:srgbClr val="60BB0E"/>
    <a:srgbClr val="000000"/>
    <a:srgbClr val="62AADC"/>
    <a:srgbClr val="007C83"/>
    <a:srgbClr val="51B7FB"/>
    <a:srgbClr val="0597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532" autoAdjust="0"/>
    <p:restoredTop sz="76810" autoAdjust="0"/>
  </p:normalViewPr>
  <p:slideViewPr>
    <p:cSldViewPr>
      <p:cViewPr varScale="1">
        <p:scale>
          <a:sx n="43" d="100"/>
          <a:sy n="43" d="100"/>
        </p:scale>
        <p:origin x="-120" y="-2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161301-18C9-4CA0-A0BF-791B6E0DDD4D}" type="datetimeFigureOut">
              <a:rPr lang="en-GB" smtClean="0"/>
              <a:t>19/12/2011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F20BA8-12AF-476D-99B2-894C09A4EE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17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F20BA8-12AF-476D-99B2-894C09A4EE6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02220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F20BA8-12AF-476D-99B2-894C09A4EE6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02220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F20BA8-12AF-476D-99B2-894C09A4EE6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02220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F20BA8-12AF-476D-99B2-894C09A4EE6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0222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27508" y="-17760"/>
            <a:ext cx="9163050" cy="6858000"/>
          </a:xfrm>
          <a:prstGeom prst="rect">
            <a:avLst/>
          </a:prstGeom>
          <a:solidFill>
            <a:srgbClr val="000000">
              <a:alpha val="8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94233" y="2259484"/>
            <a:ext cx="8229600" cy="1143000"/>
          </a:xfrm>
          <a:prstGeom prst="rect">
            <a:avLst/>
          </a:prstGeom>
        </p:spPr>
        <p:txBody>
          <a:bodyPr/>
          <a:lstStyle>
            <a:lvl1pPr algn="ctr">
              <a:defRPr sz="4400">
                <a:latin typeface="Segoe UI Light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/>
          </p:nvPr>
        </p:nvSpPr>
        <p:spPr>
          <a:xfrm>
            <a:off x="1044550" y="3716338"/>
            <a:ext cx="7128966" cy="100880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>
                    <a:lumMod val="65000"/>
                  </a:schemeClr>
                </a:solidFill>
                <a:latin typeface="Segoe UI Light" pitchFamily="34" charset="0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3260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8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7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9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2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/>
      <p:bldP spid="12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10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32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tx1"/>
              </a:buClr>
              <a:buFontTx/>
              <a:buNone/>
              <a:defRPr>
                <a:latin typeface="Segoe UI Light" pitchFamily="34" charset="0"/>
              </a:defRPr>
            </a:lvl1pPr>
            <a:lvl2pPr marL="254250" indent="0">
              <a:buClr>
                <a:schemeClr val="tx1"/>
              </a:buClr>
              <a:buFontTx/>
              <a:buNone/>
              <a:defRPr>
                <a:solidFill>
                  <a:schemeClr val="bg1">
                    <a:lumMod val="75000"/>
                  </a:schemeClr>
                </a:solidFill>
                <a:latin typeface="Segoe UI Light" pitchFamily="34" charset="0"/>
              </a:defRPr>
            </a:lvl2pPr>
            <a:lvl3pPr marL="491400" indent="0">
              <a:buClr>
                <a:schemeClr val="tx1"/>
              </a:buClr>
              <a:buFontTx/>
              <a:buNone/>
              <a:defRPr>
                <a:solidFill>
                  <a:schemeClr val="bg1">
                    <a:lumMod val="50000"/>
                  </a:schemeClr>
                </a:solidFill>
                <a:latin typeface="Segoe UI Light" pitchFamily="34" charset="0"/>
              </a:defRPr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0" y="260648"/>
            <a:ext cx="179512" cy="792088"/>
          </a:xfrm>
          <a:prstGeom prst="rect">
            <a:avLst/>
          </a:prstGeom>
          <a:gradFill>
            <a:gsLst>
              <a:gs pos="0">
                <a:srgbClr val="51B7FB">
                  <a:lumMod val="69000"/>
                  <a:lumOff val="31000"/>
                </a:srgbClr>
              </a:gs>
              <a:gs pos="100000">
                <a:srgbClr val="0597FA">
                  <a:lumMod val="80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Segoe WP" pitchFamily="34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6480720" cy="778098"/>
          </a:xfrm>
          <a:prstGeom prst="rect">
            <a:avLst/>
          </a:prstGeom>
        </p:spPr>
        <p:txBody>
          <a:bodyPr anchor="ctr"/>
          <a:lstStyle>
            <a:lvl1pPr>
              <a:defRPr>
                <a:latin typeface="Segoe UI Light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9485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361 0.00625 L 3.05556E-6 0.00625 " pathEditMode="relative" rAng="0" ptsTypes="AA">
                                      <p:cBhvr>
                                        <p:cTn id="6" dur="17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81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9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6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5.55556E-7 1.85185E-6 L -0.02361 1.85185E-6 " pathEditMode="relative" rAng="0" ptsTypes="AA">
                                      <p:cBhvr>
                                        <p:cTn id="20" dur="12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81" y="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grpId="1" nodeType="withEffect">
                                  <p:stCondLst>
                                    <p:cond delay="700"/>
                                  </p:stCondLst>
                                  <p:childTnLst>
                                    <p:animMotion origin="layout" path="M 0.02361 7.40741E-7 L -1.66667E-6 7.40741E-7 " pathEditMode="relative" rAng="0" ptsTypes="AA">
                                      <p:cBhvr>
                                        <p:cTn id="22" dur="11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81" y="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04479 0.00857 L 0.02899 0.00857 " pathEditMode="relative" rAng="0" ptsTypes="AA">
                                      <p:cBhvr>
                                        <p:cTn id="24" dur="9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6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7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9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7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1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6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" grpId="1" uiExpand="1" build="p">
        <p:tmplLst>
          <p:tmpl lvl="1">
            <p:tnLst>
              <p:par>
                <p:cTn presetID="42" presetClass="path" presetSubtype="0" accel="50000" decel="50000" fill="hold" nodeType="withEffect">
                  <p:stCondLst>
                    <p:cond delay="500"/>
                  </p:stCondLst>
                  <p:childTnLst>
                    <p:animMotion origin="layout" path="M 5.55556E-7 1.85185E-6 L -0.02361 1.85185E-6 " pathEditMode="relative" rAng="0" ptsTypes="AA">
                      <p:cBhvr>
                        <p:cTn dur="1200" fill="hold"/>
                        <p:tgtEl>
                          <p:spTgt spid="3"/>
                        </p:tgtEl>
                        <p:attrNameLst>
                          <p:attrName>ppt_x</p:attrName>
                          <p:attrName>ppt_y</p:attrName>
                        </p:attrNameLst>
                      </p:cBhvr>
                      <p:rCtr x="-1181" y="0"/>
                    </p:animMotion>
                  </p:childTnLst>
                </p:cTn>
              </p:par>
            </p:tnLst>
          </p:tmpl>
          <p:tmpl lvl="2">
            <p:tnLst>
              <p:par>
                <p:cTn presetID="42" presetClass="path" presetSubtype="0" accel="50000" decel="50000" fill="hold" nodeType="withEffect">
                  <p:stCondLst>
                    <p:cond delay="700"/>
                  </p:stCondLst>
                  <p:childTnLst>
                    <p:animMotion origin="layout" path="M 0.02361 7.40741E-7 L -1.66667E-6 7.40741E-7 " pathEditMode="relative" rAng="0" ptsTypes="AA">
                      <p:cBhvr>
                        <p:cTn dur="1100" fill="hold"/>
                        <p:tgtEl>
                          <p:spTgt spid="3"/>
                        </p:tgtEl>
                        <p:attrNameLst>
                          <p:attrName>ppt_x</p:attrName>
                          <p:attrName>ppt_y</p:attrName>
                        </p:attrNameLst>
                      </p:cBhvr>
                      <p:rCtr x="-1181" y="0"/>
                    </p:animMotion>
                  </p:childTnLst>
                </p:cTn>
              </p:par>
            </p:tnLst>
          </p:tmpl>
          <p:tmpl lvl="3">
            <p:tnLst>
              <p:par>
                <p:cTn presetID="42" presetClass="path" presetSubtype="0" accel="50000" decel="50000" fill="hold" nodeType="withEffect">
                  <p:stCondLst>
                    <p:cond delay="1000"/>
                  </p:stCondLst>
                  <p:childTnLst>
                    <p:animMotion origin="layout" path="M 0.04479 0.00857 L 0.02899 0.00857 " pathEditMode="relative" rAng="0" ptsTypes="AA">
                      <p:cBhvr>
                        <p:cTn dur="900" fill="hold"/>
                        <p:tgtEl>
                          <p:spTgt spid="3"/>
                        </p:tgtEl>
                        <p:attrNameLst>
                          <p:attrName>ppt_x</p:attrName>
                          <p:attrName>ppt_y</p:attrName>
                        </p:attrNameLst>
                      </p:cBhvr>
                      <p:rCtr x="-799" y="0"/>
                    </p:animMotion>
                  </p:childTnLst>
                </p:cTn>
              </p:par>
            </p:tnLst>
          </p:tmpl>
        </p:tmplLst>
      </p:bldP>
      <p:bldP spid="7" grpId="0"/>
      <p:bldP spid="7" grpId="1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2 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6480720" cy="778098"/>
          </a:xfrm>
          <a:prstGeom prst="rect">
            <a:avLst/>
          </a:prstGeom>
        </p:spPr>
        <p:txBody>
          <a:bodyPr anchor="ctr"/>
          <a:lstStyle>
            <a:lvl1pPr>
              <a:defRPr>
                <a:latin typeface="Segoe UI Light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6" name="Content Placeholder 2"/>
          <p:cNvSpPr>
            <a:spLocks noGrp="1"/>
          </p:cNvSpPr>
          <p:nvPr>
            <p:ph idx="10"/>
          </p:nvPr>
        </p:nvSpPr>
        <p:spPr>
          <a:xfrm flipH="1">
            <a:off x="6228184" y="1628800"/>
            <a:ext cx="2664296" cy="2160240"/>
          </a:xfrm>
          <a:prstGeom prst="rect">
            <a:avLst/>
          </a:prstGeom>
          <a:solidFill>
            <a:schemeClr val="tx1">
              <a:lumMod val="95000"/>
              <a:lumOff val="5000"/>
              <a:alpha val="54000"/>
            </a:schemeClr>
          </a:solidFill>
        </p:spPr>
        <p:txBody>
          <a:bodyPr anchor="b"/>
          <a:lstStyle>
            <a:lvl1pPr marL="0" indent="0">
              <a:buClr>
                <a:schemeClr val="tx1"/>
              </a:buClr>
              <a:buFontTx/>
              <a:buNone/>
              <a:defRPr sz="2800">
                <a:latin typeface="Segoe UI Light" pitchFamily="34" charset="0"/>
              </a:defRPr>
            </a:lvl1pPr>
            <a:lvl2pPr marL="254250" indent="0">
              <a:buClr>
                <a:schemeClr val="tx1"/>
              </a:buClr>
              <a:buFontTx/>
              <a:buNone/>
              <a:defRPr>
                <a:solidFill>
                  <a:schemeClr val="bg1">
                    <a:lumMod val="75000"/>
                  </a:schemeClr>
                </a:solidFill>
                <a:latin typeface="Segoe UI Light" pitchFamily="34" charset="0"/>
              </a:defRPr>
            </a:lvl2pPr>
            <a:lvl3pPr marL="491400" indent="0">
              <a:buClr>
                <a:schemeClr val="tx1"/>
              </a:buClr>
              <a:buFontTx/>
              <a:buNone/>
              <a:defRPr>
                <a:solidFill>
                  <a:schemeClr val="bg1">
                    <a:lumMod val="50000"/>
                  </a:schemeClr>
                </a:solidFill>
                <a:latin typeface="Segoe UI Light" pitchFamily="34" charset="0"/>
              </a:defRPr>
            </a:lvl3pPr>
          </a:lstStyle>
          <a:p>
            <a:pPr lvl="0"/>
            <a:endParaRPr lang="en-US" dirty="0" smtClean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5472608" cy="4525963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tx1"/>
              </a:buClr>
              <a:buFontTx/>
              <a:buNone/>
              <a:defRPr>
                <a:latin typeface="Segoe UI Light" pitchFamily="34" charset="0"/>
              </a:defRPr>
            </a:lvl1pPr>
            <a:lvl2pPr marL="254250" indent="0">
              <a:buClr>
                <a:schemeClr val="tx1"/>
              </a:buClr>
              <a:buFontTx/>
              <a:buNone/>
              <a:defRPr>
                <a:solidFill>
                  <a:schemeClr val="bg1">
                    <a:lumMod val="75000"/>
                  </a:schemeClr>
                </a:solidFill>
                <a:latin typeface="Segoe UI Light" pitchFamily="34" charset="0"/>
              </a:defRPr>
            </a:lvl2pPr>
            <a:lvl3pPr marL="491400" indent="0">
              <a:buClr>
                <a:schemeClr val="tx1"/>
              </a:buClr>
              <a:buFontTx/>
              <a:buNone/>
              <a:defRPr>
                <a:solidFill>
                  <a:schemeClr val="bg1">
                    <a:lumMod val="50000"/>
                  </a:schemeClr>
                </a:solidFill>
                <a:latin typeface="Segoe UI Light" pitchFamily="34" charset="0"/>
              </a:defRPr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1"/>
          </p:nvPr>
        </p:nvSpPr>
        <p:spPr>
          <a:xfrm flipH="1">
            <a:off x="6228184" y="3933056"/>
            <a:ext cx="2664296" cy="2160240"/>
          </a:xfrm>
          <a:prstGeom prst="rect">
            <a:avLst/>
          </a:prstGeom>
          <a:solidFill>
            <a:schemeClr val="tx1">
              <a:lumMod val="95000"/>
              <a:lumOff val="5000"/>
              <a:alpha val="54000"/>
            </a:schemeClr>
          </a:solidFill>
        </p:spPr>
        <p:txBody>
          <a:bodyPr anchor="b"/>
          <a:lstStyle>
            <a:lvl1pPr marL="0" indent="0">
              <a:buClr>
                <a:schemeClr val="tx1"/>
              </a:buClr>
              <a:buFontTx/>
              <a:buNone/>
              <a:defRPr sz="2800">
                <a:latin typeface="Segoe UI Light" pitchFamily="34" charset="0"/>
              </a:defRPr>
            </a:lvl1pPr>
            <a:lvl2pPr marL="254250" indent="0">
              <a:buClr>
                <a:schemeClr val="tx1"/>
              </a:buClr>
              <a:buFontTx/>
              <a:buNone/>
              <a:defRPr>
                <a:solidFill>
                  <a:schemeClr val="bg1">
                    <a:lumMod val="75000"/>
                  </a:schemeClr>
                </a:solidFill>
                <a:latin typeface="Segoe UI Light" pitchFamily="34" charset="0"/>
              </a:defRPr>
            </a:lvl2pPr>
            <a:lvl3pPr marL="491400" indent="0">
              <a:buClr>
                <a:schemeClr val="tx1"/>
              </a:buClr>
              <a:buFontTx/>
              <a:buNone/>
              <a:defRPr>
                <a:solidFill>
                  <a:schemeClr val="bg1">
                    <a:lumMod val="50000"/>
                  </a:schemeClr>
                </a:solidFill>
                <a:latin typeface="Segoe UI Light" pitchFamily="34" charset="0"/>
              </a:defRPr>
            </a:lvl3pPr>
          </a:lstStyle>
          <a:p>
            <a:pPr lvl="0"/>
            <a:endParaRPr lang="en-US" dirty="0" smtClean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260648"/>
            <a:ext cx="179512" cy="792088"/>
          </a:xfrm>
          <a:prstGeom prst="rect">
            <a:avLst/>
          </a:prstGeom>
          <a:gradFill>
            <a:gsLst>
              <a:gs pos="0">
                <a:srgbClr val="51B7FB">
                  <a:lumMod val="69000"/>
                  <a:lumOff val="31000"/>
                </a:srgbClr>
              </a:gs>
              <a:gs pos="100000">
                <a:srgbClr val="0597FA">
                  <a:lumMod val="80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Segoe WP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8426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361 0.00625 L 3.05556E-6 0.00625 " pathEditMode="relative" rAng="0" ptsTypes="AA">
                                      <p:cBhvr>
                                        <p:cTn id="6" dur="17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81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9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7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7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6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5.55556E-7 1.85185E-6 L -0.02361 1.85185E-6 " pathEditMode="relative" rAng="0" ptsTypes="AA">
                                      <p:cBhvr>
                                        <p:cTn id="20" dur="12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81" y="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grpId="1" nodeType="withEffect">
                                  <p:stCondLst>
                                    <p:cond delay="700"/>
                                  </p:stCondLst>
                                  <p:childTnLst>
                                    <p:animMotion origin="layout" path="M 0.02361 7.40741E-7 L -1.66667E-6 7.40741E-7 " pathEditMode="relative" rAng="0" ptsTypes="AA">
                                      <p:cBhvr>
                                        <p:cTn id="22" dur="11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81" y="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04479 0.00857 L 0.02899 0.00857 " pathEditMode="relative" rAng="0" ptsTypes="AA">
                                      <p:cBhvr>
                                        <p:cTn id="24" dur="9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9" y="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 nodePh="1">
                                  <p:stCondLst>
                                    <p:cond delay="1000"/>
                                  </p:stCondLst>
                                  <p:endCondLst>
                                    <p:cond evt="begin" delay="0">
                                      <p:tn val="2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 nodePh="1">
                                  <p:stCondLst>
                                    <p:cond delay="1000"/>
                                  </p:stCondLst>
                                  <p:endCondLst>
                                    <p:cond evt="begin" delay="0">
                                      <p:tn val="3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6" grpId="0" build="p" animBg="1">
        <p:tmplLst>
          <p:tmpl>
            <p:tnLst>
              <p:par>
                <p:cTn presetID="10" presetClass="entr" presetSubtype="0" fill="hold" nodeType="withEffect">
                  <p:stCondLst>
                    <p:cond delay="10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10" presetClass="entr" presetSubtype="0" fill="hold" nodeType="withEffect" nodePh="1">
                  <p:stCondLst>
                    <p:cond delay="1000"/>
                  </p:stCondLst>
                  <p:endCondLst>
                    <p:cond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8" grpId="0" uiExpand="1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6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7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9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7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1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6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8" grpId="1" uiExpand="1" build="p">
        <p:tmplLst>
          <p:tmpl lvl="1">
            <p:tnLst>
              <p:par>
                <p:cTn presetID="42" presetClass="path" presetSubtype="0" accel="50000" decel="50000" fill="hold" nodeType="withEffect">
                  <p:stCondLst>
                    <p:cond delay="500"/>
                  </p:stCondLst>
                  <p:childTnLst>
                    <p:animMotion origin="layout" path="M 5.55556E-7 1.85185E-6 L -0.02361 1.85185E-6 " pathEditMode="relative" rAng="0" ptsTypes="AA">
                      <p:cBhvr>
                        <p:cTn dur="1200" fill="hold"/>
                        <p:tgtEl>
                          <p:spTgt spid="8"/>
                        </p:tgtEl>
                        <p:attrNameLst>
                          <p:attrName>ppt_x</p:attrName>
                          <p:attrName>ppt_y</p:attrName>
                        </p:attrNameLst>
                      </p:cBhvr>
                      <p:rCtr x="-1181" y="0"/>
                    </p:animMotion>
                  </p:childTnLst>
                </p:cTn>
              </p:par>
            </p:tnLst>
          </p:tmpl>
          <p:tmpl lvl="2">
            <p:tnLst>
              <p:par>
                <p:cTn presetID="42" presetClass="path" presetSubtype="0" accel="50000" decel="50000" fill="hold" nodeType="withEffect">
                  <p:stCondLst>
                    <p:cond delay="700"/>
                  </p:stCondLst>
                  <p:childTnLst>
                    <p:animMotion origin="layout" path="M 0.02361 7.40741E-7 L -1.66667E-6 7.40741E-7 " pathEditMode="relative" rAng="0" ptsTypes="AA">
                      <p:cBhvr>
                        <p:cTn dur="1100" fill="hold"/>
                        <p:tgtEl>
                          <p:spTgt spid="8"/>
                        </p:tgtEl>
                        <p:attrNameLst>
                          <p:attrName>ppt_x</p:attrName>
                          <p:attrName>ppt_y</p:attrName>
                        </p:attrNameLst>
                      </p:cBhvr>
                      <p:rCtr x="-1181" y="0"/>
                    </p:animMotion>
                  </p:childTnLst>
                </p:cTn>
              </p:par>
            </p:tnLst>
          </p:tmpl>
          <p:tmpl lvl="3">
            <p:tnLst>
              <p:par>
                <p:cTn presetID="42" presetClass="path" presetSubtype="0" accel="50000" decel="50000" fill="hold" nodeType="withEffect">
                  <p:stCondLst>
                    <p:cond delay="1000"/>
                  </p:stCondLst>
                  <p:childTnLst>
                    <p:animMotion origin="layout" path="M 0.04479 0.00857 L 0.02899 0.00857 " pathEditMode="relative" rAng="0" ptsTypes="AA">
                      <p:cBhvr>
                        <p:cTn dur="900" fill="hold"/>
                        <p:tgtEl>
                          <p:spTgt spid="8"/>
                        </p:tgtEl>
                        <p:attrNameLst>
                          <p:attrName>ppt_x</p:attrName>
                          <p:attrName>ppt_y</p:attrName>
                        </p:attrNameLst>
                      </p:cBhvr>
                      <p:rCtr x="-799" y="0"/>
                    </p:animMotion>
                  </p:childTnLst>
                </p:cTn>
              </p:par>
            </p:tnLst>
          </p:tmpl>
        </p:tmplLst>
      </p:bldP>
      <p:bldP spid="10" grpId="0" build="p" animBg="1">
        <p:tmplLst>
          <p:tmpl>
            <p:tnLst>
              <p:par>
                <p:cTn presetID="10" presetClass="entr" presetSubtype="0" fill="hold" nodeType="withEffect">
                  <p:stCondLst>
                    <p:cond delay="13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10" presetClass="entr" presetSubtype="0" fill="hold" nodeType="withEffect" nodePh="1">
                  <p:stCondLst>
                    <p:cond delay="1000"/>
                  </p:stCondLst>
                  <p:endCondLst>
                    <p:cond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3 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6480720" cy="778098"/>
          </a:xfrm>
          <a:prstGeom prst="rect">
            <a:avLst/>
          </a:prstGeom>
        </p:spPr>
        <p:txBody>
          <a:bodyPr anchor="ctr"/>
          <a:lstStyle>
            <a:lvl1pPr>
              <a:defRPr>
                <a:latin typeface="Segoe UI Light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6" name="Content Placeholder 2"/>
          <p:cNvSpPr>
            <a:spLocks noGrp="1"/>
          </p:cNvSpPr>
          <p:nvPr>
            <p:ph idx="10"/>
          </p:nvPr>
        </p:nvSpPr>
        <p:spPr>
          <a:xfrm flipH="1">
            <a:off x="6588224" y="1916832"/>
            <a:ext cx="1728192" cy="1152128"/>
          </a:xfrm>
          <a:prstGeom prst="rect">
            <a:avLst/>
          </a:prstGeom>
          <a:solidFill>
            <a:schemeClr val="tx1">
              <a:lumMod val="95000"/>
              <a:lumOff val="5000"/>
              <a:alpha val="54000"/>
            </a:schemeClr>
          </a:solidFill>
        </p:spPr>
        <p:txBody>
          <a:bodyPr anchor="b"/>
          <a:lstStyle>
            <a:lvl1pPr marL="0" indent="0">
              <a:buClr>
                <a:schemeClr val="tx1"/>
              </a:buClr>
              <a:buFontTx/>
              <a:buNone/>
              <a:defRPr sz="2400">
                <a:latin typeface="Segoe UI Light" pitchFamily="34" charset="0"/>
              </a:defRPr>
            </a:lvl1pPr>
            <a:lvl2pPr marL="254250" indent="0">
              <a:buClr>
                <a:schemeClr val="tx1"/>
              </a:buClr>
              <a:buFontTx/>
              <a:buNone/>
              <a:defRPr>
                <a:solidFill>
                  <a:schemeClr val="bg1">
                    <a:lumMod val="75000"/>
                  </a:schemeClr>
                </a:solidFill>
                <a:latin typeface="Segoe UI Light" pitchFamily="34" charset="0"/>
              </a:defRPr>
            </a:lvl2pPr>
            <a:lvl3pPr marL="491400" indent="0">
              <a:buClr>
                <a:schemeClr val="tx1"/>
              </a:buClr>
              <a:buFontTx/>
              <a:buNone/>
              <a:defRPr>
                <a:solidFill>
                  <a:schemeClr val="bg1">
                    <a:lumMod val="50000"/>
                  </a:schemeClr>
                </a:solidFill>
                <a:latin typeface="Segoe UI Light" pitchFamily="34" charset="0"/>
              </a:defRPr>
            </a:lvl3pPr>
          </a:lstStyle>
          <a:p>
            <a:pPr lvl="0"/>
            <a:endParaRPr lang="en-US" dirty="0" smtClean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5472608" cy="4525963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tx1"/>
              </a:buClr>
              <a:buFontTx/>
              <a:buNone/>
              <a:defRPr>
                <a:latin typeface="Segoe UI Light" pitchFamily="34" charset="0"/>
              </a:defRPr>
            </a:lvl1pPr>
            <a:lvl2pPr marL="254250" indent="0">
              <a:buClr>
                <a:schemeClr val="tx1"/>
              </a:buClr>
              <a:buFontTx/>
              <a:buNone/>
              <a:defRPr>
                <a:solidFill>
                  <a:schemeClr val="bg1">
                    <a:lumMod val="75000"/>
                  </a:schemeClr>
                </a:solidFill>
                <a:latin typeface="Segoe UI Light" pitchFamily="34" charset="0"/>
              </a:defRPr>
            </a:lvl2pPr>
            <a:lvl3pPr marL="491400" indent="0">
              <a:buClr>
                <a:schemeClr val="tx1"/>
              </a:buClr>
              <a:buFontTx/>
              <a:buNone/>
              <a:defRPr>
                <a:solidFill>
                  <a:schemeClr val="bg1">
                    <a:lumMod val="50000"/>
                  </a:schemeClr>
                </a:solidFill>
                <a:latin typeface="Segoe UI Light" pitchFamily="34" charset="0"/>
              </a:defRPr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1"/>
          </p:nvPr>
        </p:nvSpPr>
        <p:spPr>
          <a:xfrm flipH="1">
            <a:off x="6588224" y="3284984"/>
            <a:ext cx="1728192" cy="1152128"/>
          </a:xfrm>
          <a:prstGeom prst="rect">
            <a:avLst/>
          </a:prstGeom>
          <a:solidFill>
            <a:schemeClr val="tx1">
              <a:lumMod val="95000"/>
              <a:lumOff val="5000"/>
              <a:alpha val="54000"/>
            </a:schemeClr>
          </a:solidFill>
        </p:spPr>
        <p:txBody>
          <a:bodyPr anchor="b"/>
          <a:lstStyle>
            <a:lvl1pPr marL="0" indent="0">
              <a:buClr>
                <a:schemeClr val="tx1"/>
              </a:buClr>
              <a:buFontTx/>
              <a:buNone/>
              <a:defRPr sz="2400">
                <a:latin typeface="Segoe UI Light" pitchFamily="34" charset="0"/>
              </a:defRPr>
            </a:lvl1pPr>
            <a:lvl2pPr marL="254250" indent="0">
              <a:buClr>
                <a:schemeClr val="tx1"/>
              </a:buClr>
              <a:buFontTx/>
              <a:buNone/>
              <a:defRPr>
                <a:solidFill>
                  <a:schemeClr val="bg1">
                    <a:lumMod val="75000"/>
                  </a:schemeClr>
                </a:solidFill>
                <a:latin typeface="Segoe UI Light" pitchFamily="34" charset="0"/>
              </a:defRPr>
            </a:lvl2pPr>
            <a:lvl3pPr marL="491400" indent="0">
              <a:buClr>
                <a:schemeClr val="tx1"/>
              </a:buClr>
              <a:buFontTx/>
              <a:buNone/>
              <a:defRPr>
                <a:solidFill>
                  <a:schemeClr val="bg1">
                    <a:lumMod val="50000"/>
                  </a:schemeClr>
                </a:solidFill>
                <a:latin typeface="Segoe UI Light" pitchFamily="34" charset="0"/>
              </a:defRPr>
            </a:lvl3pPr>
          </a:lstStyle>
          <a:p>
            <a:pPr lvl="0"/>
            <a:endParaRPr lang="en-US" dirty="0" smtClean="0"/>
          </a:p>
        </p:txBody>
      </p:sp>
      <p:sp>
        <p:nvSpPr>
          <p:cNvPr id="9" name="Content Placeholder 2"/>
          <p:cNvSpPr>
            <a:spLocks noGrp="1"/>
          </p:cNvSpPr>
          <p:nvPr>
            <p:ph idx="12"/>
          </p:nvPr>
        </p:nvSpPr>
        <p:spPr>
          <a:xfrm flipH="1">
            <a:off x="6588224" y="4653136"/>
            <a:ext cx="1728192" cy="1152128"/>
          </a:xfrm>
          <a:prstGeom prst="rect">
            <a:avLst/>
          </a:prstGeom>
          <a:solidFill>
            <a:schemeClr val="tx1">
              <a:lumMod val="95000"/>
              <a:lumOff val="5000"/>
              <a:alpha val="54000"/>
            </a:schemeClr>
          </a:solidFill>
        </p:spPr>
        <p:txBody>
          <a:bodyPr anchor="b"/>
          <a:lstStyle>
            <a:lvl1pPr marL="0" indent="0">
              <a:buClr>
                <a:schemeClr val="tx1"/>
              </a:buClr>
              <a:buFontTx/>
              <a:buNone/>
              <a:defRPr sz="2400">
                <a:latin typeface="Segoe UI Light" pitchFamily="34" charset="0"/>
              </a:defRPr>
            </a:lvl1pPr>
            <a:lvl2pPr marL="254250" indent="0">
              <a:buClr>
                <a:schemeClr val="tx1"/>
              </a:buClr>
              <a:buFontTx/>
              <a:buNone/>
              <a:defRPr>
                <a:solidFill>
                  <a:schemeClr val="bg1">
                    <a:lumMod val="75000"/>
                  </a:schemeClr>
                </a:solidFill>
                <a:latin typeface="Segoe UI Light" pitchFamily="34" charset="0"/>
              </a:defRPr>
            </a:lvl2pPr>
            <a:lvl3pPr marL="491400" indent="0">
              <a:buClr>
                <a:schemeClr val="tx1"/>
              </a:buClr>
              <a:buFontTx/>
              <a:buNone/>
              <a:defRPr>
                <a:solidFill>
                  <a:schemeClr val="bg1">
                    <a:lumMod val="50000"/>
                  </a:schemeClr>
                </a:solidFill>
                <a:latin typeface="Segoe UI Light" pitchFamily="34" charset="0"/>
              </a:defRPr>
            </a:lvl3pPr>
          </a:lstStyle>
          <a:p>
            <a:pPr lvl="0"/>
            <a:endParaRPr lang="en-US" dirty="0" smtClean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260648"/>
            <a:ext cx="179512" cy="792088"/>
          </a:xfrm>
          <a:prstGeom prst="rect">
            <a:avLst/>
          </a:prstGeom>
          <a:gradFill>
            <a:gsLst>
              <a:gs pos="0">
                <a:srgbClr val="51B7FB">
                  <a:lumMod val="69000"/>
                  <a:lumOff val="31000"/>
                </a:srgbClr>
              </a:gs>
              <a:gs pos="100000">
                <a:srgbClr val="0597FA">
                  <a:lumMod val="80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Segoe WP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8172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361 0.00625 L 3.05556E-6 0.00625 " pathEditMode="relative" rAng="0" ptsTypes="AA">
                                      <p:cBhvr>
                                        <p:cTn id="6" dur="17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81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9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7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7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6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5.55556E-7 1.85185E-6 L -0.02361 1.85185E-6 " pathEditMode="relative" rAng="0" ptsTypes="AA">
                                      <p:cBhvr>
                                        <p:cTn id="20" dur="12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81" y="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grpId="1" nodeType="withEffect">
                                  <p:stCondLst>
                                    <p:cond delay="700"/>
                                  </p:stCondLst>
                                  <p:childTnLst>
                                    <p:animMotion origin="layout" path="M 0.02361 7.40741E-7 L -1.66667E-6 7.40741E-7 " pathEditMode="relative" rAng="0" ptsTypes="AA">
                                      <p:cBhvr>
                                        <p:cTn id="22" dur="11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81" y="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04479 0.00857 L 0.02899 0.00857 " pathEditMode="relative" rAng="0" ptsTypes="AA">
                                      <p:cBhvr>
                                        <p:cTn id="24" dur="9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9" y="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 nodePh="1">
                                  <p:stCondLst>
                                    <p:cond delay="1000"/>
                                  </p:stCondLst>
                                  <p:endCondLst>
                                    <p:cond evt="begin" delay="0">
                                      <p:tn val="2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 nodePh="1">
                                  <p:stCondLst>
                                    <p:cond delay="1000"/>
                                  </p:stCondLst>
                                  <p:endCondLst>
                                    <p:cond evt="begin" delay="0">
                                      <p:tn val="3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 nodePh="1">
                                  <p:stCondLst>
                                    <p:cond delay="1000"/>
                                  </p:stCondLst>
                                  <p:endCondLst>
                                    <p:cond evt="begin" delay="0">
                                      <p:tn val="4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6" grpId="0" build="p" animBg="1">
        <p:tmplLst>
          <p:tmpl>
            <p:tnLst>
              <p:par>
                <p:cTn presetID="10" presetClass="entr" presetSubtype="0" fill="hold" nodeType="withEffect">
                  <p:stCondLst>
                    <p:cond delay="10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10" presetClass="entr" presetSubtype="0" fill="hold" nodeType="withEffect" nodePh="1">
                  <p:stCondLst>
                    <p:cond delay="1000"/>
                  </p:stCondLst>
                  <p:endCondLst>
                    <p:cond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8" grpId="0" uiExpand="1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6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7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9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7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1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6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8" grpId="1" uiExpand="1" build="p">
        <p:tmplLst>
          <p:tmpl lvl="1">
            <p:tnLst>
              <p:par>
                <p:cTn presetID="42" presetClass="path" presetSubtype="0" accel="50000" decel="50000" fill="hold" nodeType="withEffect">
                  <p:stCondLst>
                    <p:cond delay="500"/>
                  </p:stCondLst>
                  <p:childTnLst>
                    <p:animMotion origin="layout" path="M 5.55556E-7 1.85185E-6 L -0.02361 1.85185E-6 " pathEditMode="relative" rAng="0" ptsTypes="AA">
                      <p:cBhvr>
                        <p:cTn dur="1200" fill="hold"/>
                        <p:tgtEl>
                          <p:spTgt spid="8"/>
                        </p:tgtEl>
                        <p:attrNameLst>
                          <p:attrName>ppt_x</p:attrName>
                          <p:attrName>ppt_y</p:attrName>
                        </p:attrNameLst>
                      </p:cBhvr>
                      <p:rCtr x="-1181" y="0"/>
                    </p:animMotion>
                  </p:childTnLst>
                </p:cTn>
              </p:par>
            </p:tnLst>
          </p:tmpl>
          <p:tmpl lvl="2">
            <p:tnLst>
              <p:par>
                <p:cTn presetID="42" presetClass="path" presetSubtype="0" accel="50000" decel="50000" fill="hold" nodeType="withEffect">
                  <p:stCondLst>
                    <p:cond delay="700"/>
                  </p:stCondLst>
                  <p:childTnLst>
                    <p:animMotion origin="layout" path="M 0.02361 7.40741E-7 L -1.66667E-6 7.40741E-7 " pathEditMode="relative" rAng="0" ptsTypes="AA">
                      <p:cBhvr>
                        <p:cTn dur="1100" fill="hold"/>
                        <p:tgtEl>
                          <p:spTgt spid="8"/>
                        </p:tgtEl>
                        <p:attrNameLst>
                          <p:attrName>ppt_x</p:attrName>
                          <p:attrName>ppt_y</p:attrName>
                        </p:attrNameLst>
                      </p:cBhvr>
                      <p:rCtr x="-1181" y="0"/>
                    </p:animMotion>
                  </p:childTnLst>
                </p:cTn>
              </p:par>
            </p:tnLst>
          </p:tmpl>
          <p:tmpl lvl="3">
            <p:tnLst>
              <p:par>
                <p:cTn presetID="42" presetClass="path" presetSubtype="0" accel="50000" decel="50000" fill="hold" nodeType="withEffect">
                  <p:stCondLst>
                    <p:cond delay="1000"/>
                  </p:stCondLst>
                  <p:childTnLst>
                    <p:animMotion origin="layout" path="M 0.04479 0.00857 L 0.02899 0.00857 " pathEditMode="relative" rAng="0" ptsTypes="AA">
                      <p:cBhvr>
                        <p:cTn dur="900" fill="hold"/>
                        <p:tgtEl>
                          <p:spTgt spid="8"/>
                        </p:tgtEl>
                        <p:attrNameLst>
                          <p:attrName>ppt_x</p:attrName>
                          <p:attrName>ppt_y</p:attrName>
                        </p:attrNameLst>
                      </p:cBhvr>
                      <p:rCtr x="-799" y="0"/>
                    </p:animMotion>
                  </p:childTnLst>
                </p:cTn>
              </p:par>
            </p:tnLst>
          </p:tmpl>
        </p:tmplLst>
      </p:bldP>
      <p:bldP spid="7" grpId="0" build="p" animBg="1">
        <p:tmplLst>
          <p:tmpl>
            <p:tnLst>
              <p:par>
                <p:cTn presetID="10" presetClass="entr" presetSubtype="0" fill="hold" nodeType="withEffect">
                  <p:stCondLst>
                    <p:cond delay="12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10" presetClass="entr" presetSubtype="0" fill="hold" nodeType="withEffect" nodePh="1">
                  <p:stCondLst>
                    <p:cond delay="1000"/>
                  </p:stCondLst>
                  <p:endCondLst>
                    <p:cond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" grpId="0" build="p" animBg="1">
        <p:tmplLst>
          <p:tmpl>
            <p:tnLst>
              <p:par>
                <p:cTn presetID="10" presetClass="entr" presetSubtype="0" fill="hold" nodeType="withEffect">
                  <p:stCondLst>
                    <p:cond delay="14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10" presetClass="entr" presetSubtype="0" fill="hold" nodeType="withEffect" nodePh="1">
                  <p:stCondLst>
                    <p:cond delay="1000"/>
                  </p:stCondLst>
                  <p:endCondLst>
                    <p:cond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 userDrawn="1"/>
        </p:nvSpPr>
        <p:spPr>
          <a:xfrm>
            <a:off x="-19050" y="0"/>
            <a:ext cx="9163050" cy="6858000"/>
          </a:xfrm>
          <a:prstGeom prst="rect">
            <a:avLst/>
          </a:prstGeom>
          <a:solidFill>
            <a:srgbClr val="000000">
              <a:alpha val="8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4139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0" r:id="rId2"/>
    <p:sldLayoutId id="2147483652" r:id="rId3"/>
    <p:sldLayoutId id="2147483653" r:id="rId4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bg1"/>
          </a:solidFill>
          <a:latin typeface="Segoe WP" pitchFamily="34" charset="0"/>
          <a:ea typeface="Segoe UI" pitchFamily="34" charset="0"/>
          <a:cs typeface="Segoe UI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latin typeface="Segoe WP" pitchFamily="34" charset="0"/>
          <a:ea typeface="Segoe UI" pitchFamily="34" charset="0"/>
          <a:cs typeface="Segoe UI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latin typeface="Segoe WP" pitchFamily="34" charset="0"/>
          <a:ea typeface="Segoe UI" pitchFamily="34" charset="0"/>
          <a:cs typeface="Segoe UI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latin typeface="Segoe WP" pitchFamily="34" charset="0"/>
          <a:ea typeface="Segoe UI" pitchFamily="34" charset="0"/>
          <a:cs typeface="Segoe UI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Segoe WP" pitchFamily="34" charset="0"/>
          <a:ea typeface="Segoe UI" pitchFamily="34" charset="0"/>
          <a:cs typeface="Segoe UI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Segoe WP" pitchFamily="34" charset="0"/>
          <a:ea typeface="Segoe UI" pitchFamily="34" charset="0"/>
          <a:cs typeface="Segoe UI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Metro PowerPoint Template	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@</a:t>
            </a:r>
            <a:r>
              <a:rPr lang="en-GB" dirty="0" err="1" smtClean="0"/>
              <a:t>ColinEberhardt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8521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Lorem ipsum dolor sit </a:t>
            </a:r>
            <a:r>
              <a:rPr lang="da-DK" dirty="0" smtClean="0"/>
              <a:t>amet</a:t>
            </a:r>
          </a:p>
          <a:p>
            <a:pPr lvl="1"/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adipisicing</a:t>
            </a:r>
            <a:r>
              <a:rPr lang="en-GB" dirty="0"/>
              <a:t> </a:t>
            </a:r>
            <a:r>
              <a:rPr lang="en-GB" dirty="0" err="1" smtClean="0"/>
              <a:t>elit</a:t>
            </a:r>
            <a:endParaRPr lang="en-GB" dirty="0" smtClean="0"/>
          </a:p>
          <a:p>
            <a:pPr lvl="1"/>
            <a:r>
              <a:rPr lang="pt-BR" dirty="0"/>
              <a:t>sed do eiusmod tempor incididunt </a:t>
            </a:r>
            <a:r>
              <a:rPr lang="pt-BR" dirty="0" smtClean="0"/>
              <a:t>ut</a:t>
            </a:r>
          </a:p>
          <a:p>
            <a:pPr lvl="2"/>
            <a:r>
              <a:rPr lang="fr-FR" dirty="0" err="1"/>
              <a:t>labore</a:t>
            </a:r>
            <a:r>
              <a:rPr lang="fr-FR" dirty="0"/>
              <a:t> et </a:t>
            </a:r>
            <a:r>
              <a:rPr lang="fr-FR" dirty="0" err="1"/>
              <a:t>dolore</a:t>
            </a:r>
            <a:r>
              <a:rPr lang="fr-FR" dirty="0"/>
              <a:t> magna </a:t>
            </a:r>
            <a:r>
              <a:rPr lang="fr-FR" dirty="0" err="1" smtClean="0"/>
              <a:t>aliqua</a:t>
            </a:r>
            <a:endParaRPr lang="fr-FR" dirty="0" smtClean="0"/>
          </a:p>
          <a:p>
            <a:pPr lvl="2"/>
            <a:r>
              <a:rPr lang="fr-FR" dirty="0" err="1"/>
              <a:t>labore</a:t>
            </a:r>
            <a:r>
              <a:rPr lang="fr-FR" dirty="0"/>
              <a:t> et </a:t>
            </a:r>
            <a:r>
              <a:rPr lang="fr-FR" dirty="0" err="1"/>
              <a:t>dolore</a:t>
            </a:r>
            <a:r>
              <a:rPr lang="fr-FR" dirty="0"/>
              <a:t> magna </a:t>
            </a:r>
            <a:r>
              <a:rPr lang="fr-FR" dirty="0" err="1" smtClean="0"/>
              <a:t>aliqua</a:t>
            </a:r>
            <a:endParaRPr lang="fr-FR" dirty="0"/>
          </a:p>
          <a:p>
            <a:pPr lvl="1"/>
            <a:r>
              <a:rPr lang="en-GB" dirty="0" err="1"/>
              <a:t>Duis</a:t>
            </a:r>
            <a:r>
              <a:rPr lang="en-GB" dirty="0"/>
              <a:t> </a:t>
            </a:r>
            <a:r>
              <a:rPr lang="en-GB" dirty="0" err="1"/>
              <a:t>aute</a:t>
            </a:r>
            <a:r>
              <a:rPr lang="en-GB" dirty="0"/>
              <a:t> </a:t>
            </a:r>
            <a:r>
              <a:rPr lang="en-GB" dirty="0" err="1"/>
              <a:t>irure</a:t>
            </a:r>
            <a:r>
              <a:rPr lang="en-GB" dirty="0"/>
              <a:t> </a:t>
            </a:r>
            <a:r>
              <a:rPr lang="en-GB" dirty="0" err="1"/>
              <a:t>dolor</a:t>
            </a:r>
            <a:endParaRPr lang="en-GB" dirty="0"/>
          </a:p>
          <a:p>
            <a:r>
              <a:rPr lang="en-GB" dirty="0" err="1"/>
              <a:t>Excepteur</a:t>
            </a:r>
            <a:r>
              <a:rPr lang="en-GB" dirty="0"/>
              <a:t> </a:t>
            </a:r>
            <a:r>
              <a:rPr lang="en-GB" dirty="0" err="1"/>
              <a:t>sint</a:t>
            </a:r>
            <a:r>
              <a:rPr lang="en-GB" dirty="0"/>
              <a:t> </a:t>
            </a:r>
            <a:r>
              <a:rPr lang="en-GB" dirty="0" err="1"/>
              <a:t>occaecat</a:t>
            </a:r>
            <a:r>
              <a:rPr lang="en-GB" dirty="0"/>
              <a:t> </a:t>
            </a:r>
            <a:r>
              <a:rPr lang="en-GB" dirty="0" err="1"/>
              <a:t>cupidatat</a:t>
            </a:r>
            <a:r>
              <a:rPr lang="en-GB" dirty="0"/>
              <a:t> </a:t>
            </a:r>
            <a:endParaRPr lang="en-GB" dirty="0" smtClean="0"/>
          </a:p>
          <a:p>
            <a:pPr lvl="1"/>
            <a:r>
              <a:rPr lang="it-IT" dirty="0"/>
              <a:t>sunt in culpa qui officia</a:t>
            </a:r>
            <a:endParaRPr lang="en-GB" dirty="0" smtClean="0"/>
          </a:p>
          <a:p>
            <a:pPr lvl="1"/>
            <a:endParaRPr lang="en-GB" dirty="0" smtClean="0"/>
          </a:p>
          <a:p>
            <a:endParaRPr lang="en-GB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229600" cy="778098"/>
          </a:xfrm>
          <a:prstGeom prst="rect">
            <a:avLst/>
          </a:prstGeom>
        </p:spPr>
        <p:txBody>
          <a:bodyPr/>
          <a:lstStyle/>
          <a:p>
            <a:r>
              <a:rPr lang="en-GB" dirty="0" smtClean="0"/>
              <a:t>Metro Design Language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6809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Metro Design Language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0"/>
          </p:nvPr>
        </p:nvSpPr>
        <p:spPr>
          <a:solidFill>
            <a:srgbClr val="60BB0E"/>
          </a:solidFill>
        </p:spPr>
        <p:txBody>
          <a:bodyPr anchor="b"/>
          <a:lstStyle/>
          <a:p>
            <a:r>
              <a:rPr lang="en-GB" sz="2800" dirty="0" smtClean="0"/>
              <a:t>Tile One</a:t>
            </a:r>
            <a:endParaRPr lang="en-GB" sz="2800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sz="2800" dirty="0"/>
              <a:t>Lorem ipsum dolor sit </a:t>
            </a:r>
            <a:r>
              <a:rPr lang="da-DK" sz="2800" dirty="0" smtClean="0"/>
              <a:t>amet</a:t>
            </a:r>
          </a:p>
          <a:p>
            <a:pPr lvl="1"/>
            <a:r>
              <a:rPr lang="en-GB" sz="2400" dirty="0" err="1"/>
              <a:t>consectetur</a:t>
            </a:r>
            <a:r>
              <a:rPr lang="en-GB" sz="2400" dirty="0"/>
              <a:t> </a:t>
            </a:r>
            <a:r>
              <a:rPr lang="en-GB" sz="2400" dirty="0" err="1"/>
              <a:t>adipisicing</a:t>
            </a:r>
            <a:r>
              <a:rPr lang="en-GB" sz="2400" dirty="0"/>
              <a:t> </a:t>
            </a:r>
            <a:r>
              <a:rPr lang="en-GB" sz="2400" dirty="0" err="1" smtClean="0"/>
              <a:t>elit</a:t>
            </a:r>
            <a:endParaRPr lang="en-GB" sz="2400" dirty="0" smtClean="0"/>
          </a:p>
          <a:p>
            <a:pPr lvl="1"/>
            <a:r>
              <a:rPr lang="pt-BR" sz="2400" dirty="0"/>
              <a:t>sed do eiusmod tempor incididunt </a:t>
            </a:r>
            <a:r>
              <a:rPr lang="pt-BR" sz="2400" dirty="0" smtClean="0"/>
              <a:t>ut</a:t>
            </a:r>
          </a:p>
          <a:p>
            <a:pPr lvl="2"/>
            <a:r>
              <a:rPr lang="fr-FR" sz="2000" dirty="0" err="1"/>
              <a:t>labore</a:t>
            </a:r>
            <a:r>
              <a:rPr lang="fr-FR" sz="2000" dirty="0"/>
              <a:t> et </a:t>
            </a:r>
            <a:r>
              <a:rPr lang="fr-FR" sz="2000" dirty="0" err="1"/>
              <a:t>dolore</a:t>
            </a:r>
            <a:r>
              <a:rPr lang="fr-FR" sz="2000" dirty="0"/>
              <a:t> magna </a:t>
            </a:r>
            <a:r>
              <a:rPr lang="fr-FR" sz="2000" dirty="0" err="1" smtClean="0"/>
              <a:t>aliqua</a:t>
            </a:r>
            <a:endParaRPr lang="fr-FR" sz="2000" dirty="0" smtClean="0"/>
          </a:p>
          <a:p>
            <a:pPr lvl="2"/>
            <a:r>
              <a:rPr lang="fr-FR" sz="2000" dirty="0" err="1"/>
              <a:t>labore</a:t>
            </a:r>
            <a:r>
              <a:rPr lang="fr-FR" sz="2000" dirty="0"/>
              <a:t> et </a:t>
            </a:r>
            <a:r>
              <a:rPr lang="fr-FR" sz="2000" dirty="0" err="1"/>
              <a:t>dolore</a:t>
            </a:r>
            <a:r>
              <a:rPr lang="fr-FR" sz="2000" dirty="0"/>
              <a:t> magna </a:t>
            </a:r>
            <a:r>
              <a:rPr lang="fr-FR" sz="2000" dirty="0" err="1" smtClean="0"/>
              <a:t>aliqua</a:t>
            </a:r>
            <a:endParaRPr lang="fr-FR" sz="2000" dirty="0"/>
          </a:p>
          <a:p>
            <a:pPr lvl="1"/>
            <a:r>
              <a:rPr lang="en-GB" sz="2400" dirty="0" err="1"/>
              <a:t>Duis</a:t>
            </a:r>
            <a:r>
              <a:rPr lang="en-GB" sz="2400" dirty="0"/>
              <a:t> </a:t>
            </a:r>
            <a:r>
              <a:rPr lang="en-GB" sz="2400" dirty="0" err="1"/>
              <a:t>aute</a:t>
            </a:r>
            <a:r>
              <a:rPr lang="en-GB" sz="2400" dirty="0"/>
              <a:t> </a:t>
            </a:r>
            <a:r>
              <a:rPr lang="en-GB" sz="2400" dirty="0" err="1"/>
              <a:t>irure</a:t>
            </a:r>
            <a:r>
              <a:rPr lang="en-GB" sz="2400" dirty="0"/>
              <a:t> </a:t>
            </a:r>
            <a:r>
              <a:rPr lang="en-GB" sz="2400" dirty="0" err="1"/>
              <a:t>dolor</a:t>
            </a:r>
            <a:endParaRPr lang="en-GB" sz="2400" dirty="0"/>
          </a:p>
          <a:p>
            <a:r>
              <a:rPr lang="en-GB" sz="2800" dirty="0" err="1"/>
              <a:t>Excepteur</a:t>
            </a:r>
            <a:r>
              <a:rPr lang="en-GB" sz="2800" dirty="0"/>
              <a:t> </a:t>
            </a:r>
            <a:r>
              <a:rPr lang="en-GB" sz="2800" dirty="0" err="1"/>
              <a:t>sint</a:t>
            </a:r>
            <a:r>
              <a:rPr lang="en-GB" sz="2800" dirty="0"/>
              <a:t> </a:t>
            </a:r>
            <a:r>
              <a:rPr lang="en-GB" sz="2800" dirty="0" err="1"/>
              <a:t>occaecat</a:t>
            </a:r>
            <a:r>
              <a:rPr lang="en-GB" sz="2800" dirty="0"/>
              <a:t> </a:t>
            </a:r>
            <a:r>
              <a:rPr lang="en-GB" sz="2800" dirty="0" err="1"/>
              <a:t>cupidatat</a:t>
            </a:r>
            <a:r>
              <a:rPr lang="en-GB" sz="2800" dirty="0"/>
              <a:t> </a:t>
            </a:r>
            <a:endParaRPr lang="en-GB" sz="2800" dirty="0" smtClean="0"/>
          </a:p>
          <a:p>
            <a:pPr lvl="1"/>
            <a:r>
              <a:rPr lang="it-IT" sz="2400" dirty="0"/>
              <a:t>sunt in culpa qui officia</a:t>
            </a:r>
            <a:endParaRPr lang="en-GB" sz="2400" dirty="0" smtClean="0"/>
          </a:p>
          <a:p>
            <a:pPr lvl="1"/>
            <a:endParaRPr lang="en-GB" sz="2400" dirty="0" smtClean="0"/>
          </a:p>
          <a:p>
            <a:endParaRPr lang="en-GB" sz="2800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idx="11"/>
          </p:nvPr>
        </p:nvSpPr>
        <p:spPr>
          <a:solidFill>
            <a:srgbClr val="00BDE3"/>
          </a:solidFill>
        </p:spPr>
        <p:txBody>
          <a:bodyPr anchor="b"/>
          <a:lstStyle/>
          <a:p>
            <a:r>
              <a:rPr lang="en-GB" dirty="0" smtClean="0"/>
              <a:t>Tile Two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8801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Metro Design Language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0"/>
          </p:nvPr>
        </p:nvSpPr>
        <p:spPr>
          <a:solidFill>
            <a:srgbClr val="60BB0E"/>
          </a:solidFill>
        </p:spPr>
        <p:txBody>
          <a:bodyPr anchor="b"/>
          <a:lstStyle/>
          <a:p>
            <a:r>
              <a:rPr lang="en-GB" sz="2000" dirty="0" smtClean="0"/>
              <a:t>Tile One</a:t>
            </a:r>
            <a:endParaRPr lang="en-GB" sz="2000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sz="2800" dirty="0"/>
              <a:t>Lorem ipsum dolor sit </a:t>
            </a:r>
            <a:r>
              <a:rPr lang="da-DK" sz="2800" dirty="0" smtClean="0"/>
              <a:t>amet</a:t>
            </a:r>
          </a:p>
          <a:p>
            <a:pPr lvl="1"/>
            <a:r>
              <a:rPr lang="en-GB" sz="2400" dirty="0" err="1"/>
              <a:t>consectetur</a:t>
            </a:r>
            <a:r>
              <a:rPr lang="en-GB" sz="2400" dirty="0"/>
              <a:t> </a:t>
            </a:r>
            <a:r>
              <a:rPr lang="en-GB" sz="2400" dirty="0" err="1"/>
              <a:t>adipisicing</a:t>
            </a:r>
            <a:r>
              <a:rPr lang="en-GB" sz="2400" dirty="0"/>
              <a:t> </a:t>
            </a:r>
            <a:r>
              <a:rPr lang="en-GB" sz="2400" dirty="0" err="1" smtClean="0"/>
              <a:t>elit</a:t>
            </a:r>
            <a:endParaRPr lang="en-GB" sz="2400" dirty="0" smtClean="0"/>
          </a:p>
          <a:p>
            <a:pPr lvl="1"/>
            <a:r>
              <a:rPr lang="pt-BR" sz="2400" dirty="0"/>
              <a:t>sed do eiusmod tempor incididunt </a:t>
            </a:r>
            <a:r>
              <a:rPr lang="pt-BR" sz="2400" dirty="0" smtClean="0"/>
              <a:t>ut</a:t>
            </a:r>
          </a:p>
          <a:p>
            <a:pPr lvl="2"/>
            <a:r>
              <a:rPr lang="fr-FR" sz="2000" dirty="0" err="1"/>
              <a:t>labore</a:t>
            </a:r>
            <a:r>
              <a:rPr lang="fr-FR" sz="2000" dirty="0"/>
              <a:t> et </a:t>
            </a:r>
            <a:r>
              <a:rPr lang="fr-FR" sz="2000" dirty="0" err="1"/>
              <a:t>dolore</a:t>
            </a:r>
            <a:r>
              <a:rPr lang="fr-FR" sz="2000" dirty="0"/>
              <a:t> magna </a:t>
            </a:r>
            <a:r>
              <a:rPr lang="fr-FR" sz="2000" dirty="0" err="1" smtClean="0"/>
              <a:t>aliqua</a:t>
            </a:r>
            <a:endParaRPr lang="fr-FR" sz="2000" dirty="0" smtClean="0"/>
          </a:p>
          <a:p>
            <a:pPr lvl="2"/>
            <a:r>
              <a:rPr lang="fr-FR" sz="2000" dirty="0" err="1"/>
              <a:t>labore</a:t>
            </a:r>
            <a:r>
              <a:rPr lang="fr-FR" sz="2000" dirty="0"/>
              <a:t> et </a:t>
            </a:r>
            <a:r>
              <a:rPr lang="fr-FR" sz="2000" dirty="0" err="1"/>
              <a:t>dolore</a:t>
            </a:r>
            <a:r>
              <a:rPr lang="fr-FR" sz="2000" dirty="0"/>
              <a:t> magna </a:t>
            </a:r>
            <a:r>
              <a:rPr lang="fr-FR" sz="2000" dirty="0" err="1" smtClean="0"/>
              <a:t>aliqua</a:t>
            </a:r>
            <a:endParaRPr lang="fr-FR" sz="2000" dirty="0"/>
          </a:p>
          <a:p>
            <a:pPr lvl="1"/>
            <a:r>
              <a:rPr lang="en-GB" sz="2400" dirty="0" err="1"/>
              <a:t>Duis</a:t>
            </a:r>
            <a:r>
              <a:rPr lang="en-GB" sz="2400" dirty="0"/>
              <a:t> </a:t>
            </a:r>
            <a:r>
              <a:rPr lang="en-GB" sz="2400" dirty="0" err="1"/>
              <a:t>aute</a:t>
            </a:r>
            <a:r>
              <a:rPr lang="en-GB" sz="2400" dirty="0"/>
              <a:t> </a:t>
            </a:r>
            <a:r>
              <a:rPr lang="en-GB" sz="2400" dirty="0" err="1"/>
              <a:t>irure</a:t>
            </a:r>
            <a:r>
              <a:rPr lang="en-GB" sz="2400" dirty="0"/>
              <a:t> </a:t>
            </a:r>
            <a:r>
              <a:rPr lang="en-GB" sz="2400" dirty="0" err="1"/>
              <a:t>dolor</a:t>
            </a:r>
            <a:endParaRPr lang="en-GB" sz="2400" dirty="0"/>
          </a:p>
          <a:p>
            <a:r>
              <a:rPr lang="en-GB" sz="2800" dirty="0" err="1"/>
              <a:t>Excepteur</a:t>
            </a:r>
            <a:r>
              <a:rPr lang="en-GB" sz="2800" dirty="0"/>
              <a:t> </a:t>
            </a:r>
            <a:r>
              <a:rPr lang="en-GB" sz="2800" dirty="0" err="1"/>
              <a:t>sint</a:t>
            </a:r>
            <a:r>
              <a:rPr lang="en-GB" sz="2800" dirty="0"/>
              <a:t> </a:t>
            </a:r>
            <a:r>
              <a:rPr lang="en-GB" sz="2800" dirty="0" err="1"/>
              <a:t>occaecat</a:t>
            </a:r>
            <a:r>
              <a:rPr lang="en-GB" sz="2800" dirty="0"/>
              <a:t> </a:t>
            </a:r>
            <a:r>
              <a:rPr lang="en-GB" sz="2800" dirty="0" err="1"/>
              <a:t>cupidatat</a:t>
            </a:r>
            <a:r>
              <a:rPr lang="en-GB" sz="2800" dirty="0"/>
              <a:t> </a:t>
            </a:r>
            <a:endParaRPr lang="en-GB" sz="2800" dirty="0" smtClean="0"/>
          </a:p>
          <a:p>
            <a:pPr lvl="1"/>
            <a:r>
              <a:rPr lang="it-IT" sz="2400" dirty="0"/>
              <a:t>sunt in culpa qui officia</a:t>
            </a:r>
            <a:endParaRPr lang="en-GB" sz="2400" dirty="0" smtClean="0"/>
          </a:p>
          <a:p>
            <a:pPr lvl="1"/>
            <a:endParaRPr lang="en-GB" sz="2400" dirty="0" smtClean="0"/>
          </a:p>
          <a:p>
            <a:endParaRPr lang="en-GB" sz="2800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idx="11"/>
          </p:nvPr>
        </p:nvSpPr>
        <p:spPr>
          <a:solidFill>
            <a:srgbClr val="00BDE3"/>
          </a:solidFill>
        </p:spPr>
        <p:txBody>
          <a:bodyPr anchor="b"/>
          <a:lstStyle/>
          <a:p>
            <a:r>
              <a:rPr lang="en-GB" sz="2400" dirty="0" smtClean="0"/>
              <a:t>Tile Two</a:t>
            </a:r>
            <a:endParaRPr lang="en-GB" sz="2400" dirty="0"/>
          </a:p>
        </p:txBody>
      </p:sp>
      <p:sp>
        <p:nvSpPr>
          <p:cNvPr id="6" name="Content Placeholder 5"/>
          <p:cNvSpPr>
            <a:spLocks noGrp="1"/>
          </p:cNvSpPr>
          <p:nvPr>
            <p:ph idx="12"/>
          </p:nvPr>
        </p:nvSpPr>
        <p:spPr>
          <a:solidFill>
            <a:srgbClr val="CD2548"/>
          </a:solidFill>
        </p:spPr>
        <p:txBody>
          <a:bodyPr anchor="b"/>
          <a:lstStyle/>
          <a:p>
            <a:r>
              <a:rPr lang="en-GB" sz="2400" dirty="0" smtClean="0"/>
              <a:t>Tile Three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495428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Lorem ipsum dolor sit </a:t>
            </a:r>
            <a:r>
              <a:rPr lang="da-DK" dirty="0" smtClean="0"/>
              <a:t>amet</a:t>
            </a:r>
          </a:p>
          <a:p>
            <a:pPr lvl="1"/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adipisicing</a:t>
            </a:r>
            <a:r>
              <a:rPr lang="en-GB" dirty="0"/>
              <a:t> </a:t>
            </a:r>
            <a:r>
              <a:rPr lang="en-GB" dirty="0" err="1" smtClean="0"/>
              <a:t>elit</a:t>
            </a:r>
            <a:endParaRPr lang="en-GB" dirty="0" smtClean="0"/>
          </a:p>
          <a:p>
            <a:pPr lvl="1"/>
            <a:r>
              <a:rPr lang="pt-BR" dirty="0"/>
              <a:t>sed do eiusmod tempor incididunt </a:t>
            </a:r>
            <a:r>
              <a:rPr lang="pt-BR" dirty="0" smtClean="0"/>
              <a:t>ut</a:t>
            </a:r>
          </a:p>
          <a:p>
            <a:pPr lvl="2"/>
            <a:r>
              <a:rPr lang="fr-FR" dirty="0" err="1"/>
              <a:t>labore</a:t>
            </a:r>
            <a:r>
              <a:rPr lang="fr-FR" dirty="0"/>
              <a:t> et </a:t>
            </a:r>
            <a:r>
              <a:rPr lang="fr-FR" dirty="0" err="1"/>
              <a:t>dolore</a:t>
            </a:r>
            <a:r>
              <a:rPr lang="fr-FR" dirty="0"/>
              <a:t> magna </a:t>
            </a:r>
            <a:r>
              <a:rPr lang="fr-FR" dirty="0" err="1" smtClean="0"/>
              <a:t>aliqua</a:t>
            </a:r>
            <a:endParaRPr lang="fr-FR" dirty="0" smtClean="0"/>
          </a:p>
          <a:p>
            <a:pPr lvl="2"/>
            <a:r>
              <a:rPr lang="fr-FR" dirty="0" err="1"/>
              <a:t>labore</a:t>
            </a:r>
            <a:r>
              <a:rPr lang="fr-FR" dirty="0"/>
              <a:t> et </a:t>
            </a:r>
            <a:r>
              <a:rPr lang="fr-FR" dirty="0" err="1"/>
              <a:t>dolore</a:t>
            </a:r>
            <a:r>
              <a:rPr lang="fr-FR" dirty="0"/>
              <a:t> magna </a:t>
            </a:r>
            <a:r>
              <a:rPr lang="fr-FR" dirty="0" err="1" smtClean="0"/>
              <a:t>aliqua</a:t>
            </a:r>
            <a:endParaRPr lang="fr-FR" dirty="0"/>
          </a:p>
          <a:p>
            <a:pPr lvl="1"/>
            <a:r>
              <a:rPr lang="en-GB" dirty="0" err="1"/>
              <a:t>Duis</a:t>
            </a:r>
            <a:r>
              <a:rPr lang="en-GB" dirty="0"/>
              <a:t> </a:t>
            </a:r>
            <a:r>
              <a:rPr lang="en-GB" dirty="0" err="1"/>
              <a:t>aute</a:t>
            </a:r>
            <a:r>
              <a:rPr lang="en-GB" dirty="0"/>
              <a:t> </a:t>
            </a:r>
            <a:r>
              <a:rPr lang="en-GB" dirty="0" err="1"/>
              <a:t>irure</a:t>
            </a:r>
            <a:r>
              <a:rPr lang="en-GB" dirty="0"/>
              <a:t> </a:t>
            </a:r>
            <a:r>
              <a:rPr lang="en-GB" dirty="0" err="1"/>
              <a:t>dolor</a:t>
            </a:r>
            <a:endParaRPr lang="en-GB" dirty="0"/>
          </a:p>
          <a:p>
            <a:r>
              <a:rPr lang="en-GB" dirty="0" err="1"/>
              <a:t>Excepteur</a:t>
            </a:r>
            <a:r>
              <a:rPr lang="en-GB" dirty="0"/>
              <a:t> </a:t>
            </a:r>
            <a:r>
              <a:rPr lang="en-GB" dirty="0" err="1"/>
              <a:t>sint</a:t>
            </a:r>
            <a:r>
              <a:rPr lang="en-GB" dirty="0"/>
              <a:t> </a:t>
            </a:r>
            <a:r>
              <a:rPr lang="en-GB" dirty="0" err="1"/>
              <a:t>occaecat</a:t>
            </a:r>
            <a:r>
              <a:rPr lang="en-GB" dirty="0"/>
              <a:t> </a:t>
            </a:r>
            <a:r>
              <a:rPr lang="en-GB" dirty="0" err="1"/>
              <a:t>cupidatat</a:t>
            </a:r>
            <a:r>
              <a:rPr lang="en-GB" dirty="0"/>
              <a:t> </a:t>
            </a:r>
            <a:endParaRPr lang="en-GB" dirty="0" smtClean="0"/>
          </a:p>
          <a:p>
            <a:pPr lvl="1"/>
            <a:r>
              <a:rPr lang="it-IT" dirty="0"/>
              <a:t>sunt in culpa qui officia</a:t>
            </a:r>
            <a:endParaRPr lang="en-GB" dirty="0" smtClean="0"/>
          </a:p>
          <a:p>
            <a:pPr lvl="1"/>
            <a:endParaRPr lang="en-GB" dirty="0" smtClean="0"/>
          </a:p>
          <a:p>
            <a:endParaRPr lang="en-GB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229600" cy="778098"/>
          </a:xfrm>
          <a:prstGeom prst="rect">
            <a:avLst/>
          </a:prstGeom>
        </p:spPr>
        <p:txBody>
          <a:bodyPr/>
          <a:lstStyle/>
          <a:p>
            <a:r>
              <a:rPr lang="en-GB" dirty="0" smtClean="0"/>
              <a:t>Metro Design Language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4702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12735</TotalTime>
  <Words>159</Words>
  <Application>Microsoft Office PowerPoint</Application>
  <PresentationFormat>On-screen Show (4:3)</PresentationFormat>
  <Paragraphs>47</Paragraphs>
  <Slides>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Metro PowerPoint Template </vt:lpstr>
      <vt:lpstr>Metro Design Language</vt:lpstr>
      <vt:lpstr>Metro Design Language</vt:lpstr>
      <vt:lpstr>Metro Design Language</vt:lpstr>
      <vt:lpstr>Metro Design Language</vt:lpstr>
    </vt:vector>
  </TitlesOfParts>
  <Company>Scott Logic Ltd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Colin Eberhardt</dc:creator>
  <cp:lastModifiedBy>Colin Eberhardt</cp:lastModifiedBy>
  <cp:revision>83</cp:revision>
  <dcterms:created xsi:type="dcterms:W3CDTF">2011-06-17T08:37:44Z</dcterms:created>
  <dcterms:modified xsi:type="dcterms:W3CDTF">2011-12-19T17:06:26Z</dcterms:modified>
</cp:coreProperties>
</file>